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6" r:id="rId3"/>
    <p:sldId id="257" r:id="rId4"/>
    <p:sldId id="258" r:id="rId5"/>
    <p:sldId id="259" r:id="rId6"/>
    <p:sldId id="263" r:id="rId7"/>
    <p:sldId id="266" r:id="rId8"/>
    <p:sldId id="267" r:id="rId9"/>
    <p:sldId id="264" r:id="rId10"/>
    <p:sldId id="265" r:id="rId11"/>
    <p:sldId id="260" r:id="rId12"/>
    <p:sldId id="261" r:id="rId13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-804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0431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897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7834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2989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7852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4915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7322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904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1910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0978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2911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930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584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36"/>
            <a:ext cx="9144000" cy="510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109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584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584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01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36"/>
            <a:ext cx="9144000" cy="510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584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584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36"/>
            <a:ext cx="9144000" cy="510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584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36"/>
            <a:ext cx="9144000" cy="510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1090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36"/>
            <a:ext cx="9144000" cy="510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562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36"/>
            <a:ext cx="9144000" cy="510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562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36"/>
            <a:ext cx="9144000" cy="510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10905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0</Words>
  <Application>Microsoft Office PowerPoint</Application>
  <PresentationFormat>Экран (16:9)</PresentationFormat>
  <Paragraphs>0</Paragraphs>
  <Slides>12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Ульяна</dc:creator>
  <cp:lastModifiedBy>Ульяна</cp:lastModifiedBy>
  <cp:revision>6</cp:revision>
  <dcterms:created xsi:type="dcterms:W3CDTF">2026-02-19T07:51:39Z</dcterms:created>
  <dcterms:modified xsi:type="dcterms:W3CDTF">2026-02-19T09:47:48Z</dcterms:modified>
</cp:coreProperties>
</file>

<file path=docProps/thumbnail.jpeg>
</file>